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8BF584-C935-463B-89DB-C00E4B7554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8D8D15-129F-414F-BACD-B239406041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EF0926-7EC5-4730-AAFF-E3D7D203040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FBFFAE-619B-47AE-8BFE-38B240DEA69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1CE304-2A50-408A-9190-ABCC7227D89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D66A00-B3DA-4ABC-A0C7-B02E3E28F4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FA68B5-4D97-413F-ACC2-4D94496BE8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B74363-B172-4E80-BB79-C06FD77328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7157AA-A9F0-486B-937E-A2756AD394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14656C-5FCA-43A4-842A-873FD51E19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A0D1F8-AF2B-4AF4-BA92-81B5E0D4C8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71AD2D-04DE-4626-BAE9-EB9120B0A2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22D391-1486-40CA-9178-A6B8FDE55DB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C4E85F-BE96-4264-9951-6FA43A02B1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9F32DC-FED8-4EB4-BBB4-1BB22FD667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E3CA58-674F-4FD3-800D-FF3A421B3C0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CAC5AA-5425-4BC2-9281-4CE470DF52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FD22A6-DD1D-448D-A29B-0A421A907A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547BCA-74EC-43A8-9A90-5EA7DF21DD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381E3E-12DB-40F7-A3E3-5138AC0E69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10406C-6E01-49FE-AED9-DE59E40653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8EFD98-29B3-42B2-913A-CE7D2093D2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063178-4CFB-4345-85F5-5C831E832D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6089B5-2D36-4FB9-AA06-95B19C309B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72FEDA-5C24-48F5-8070-3D992E722128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D746A6-4F95-4EEA-9B09-093127BF63CA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720000" y="1391040"/>
            <a:ext cx="3351960" cy="274896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5400000" y="1606680"/>
            <a:ext cx="3644640" cy="253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080000" y="1458720"/>
            <a:ext cx="3301200" cy="274248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5611680" y="1620000"/>
            <a:ext cx="356832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248040" y="1440000"/>
            <a:ext cx="3351960" cy="27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720000" y="1620000"/>
            <a:ext cx="3351960" cy="274248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5400000" y="1800000"/>
            <a:ext cx="362556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608040" y="1397520"/>
            <a:ext cx="3351960" cy="274248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5554440" y="1440000"/>
            <a:ext cx="362556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800640" y="1571040"/>
            <a:ext cx="3339360" cy="274896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5400000" y="1638360"/>
            <a:ext cx="362556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440000" y="1571040"/>
            <a:ext cx="3301200" cy="274896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5734440" y="1702800"/>
            <a:ext cx="362556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720000" y="1391040"/>
            <a:ext cx="3301200" cy="274896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400000" y="1620000"/>
            <a:ext cx="3600000" cy="252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260000" y="1577520"/>
            <a:ext cx="3301200" cy="274248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5940000" y="1800000"/>
            <a:ext cx="356832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558800" y="1458720"/>
            <a:ext cx="3301200" cy="274248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5580000" y="1638360"/>
            <a:ext cx="366984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720000" y="1620000"/>
            <a:ext cx="3301200" cy="274896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5220000" y="1818360"/>
            <a:ext cx="360000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838800" y="1391040"/>
            <a:ext cx="3301200" cy="274896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5580000" y="1458360"/>
            <a:ext cx="370152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080000" y="1455480"/>
            <a:ext cx="3301200" cy="274896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5330160" y="1638360"/>
            <a:ext cx="366984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900000" y="1391040"/>
            <a:ext cx="3301200" cy="274896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5220000" y="1800000"/>
            <a:ext cx="360000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080000" y="1455480"/>
            <a:ext cx="3301200" cy="274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383640" y="1455480"/>
            <a:ext cx="3301200" cy="274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080000" y="1458720"/>
            <a:ext cx="3301200" cy="274248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4680000" y="1579320"/>
            <a:ext cx="356832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1260000" y="1397520"/>
            <a:ext cx="3351960" cy="274248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5580000" y="1445760"/>
            <a:ext cx="358740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720000" y="1440000"/>
            <a:ext cx="3625200" cy="274896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5400000" y="137808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900000" y="1571040"/>
            <a:ext cx="3682440" cy="2748960"/>
          </a:xfrm>
          <a:prstGeom prst="rect">
            <a:avLst/>
          </a:prstGeom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5400000" y="1620000"/>
            <a:ext cx="362556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167120" y="1571040"/>
            <a:ext cx="3332880" cy="274896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5497200" y="1818360"/>
            <a:ext cx="368280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360000" y="1455480"/>
            <a:ext cx="3625200" cy="2748960"/>
          </a:xfrm>
          <a:prstGeom prst="rect">
            <a:avLst/>
          </a:prstGeom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5245200" y="155808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023120" y="1455480"/>
            <a:ext cx="3656880" cy="274896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5400000" y="155808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234800" y="1440000"/>
            <a:ext cx="3625200" cy="274248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400000" y="144900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360000" y="1455480"/>
            <a:ext cx="3625200" cy="274896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5040000" y="155808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234800" y="1571040"/>
            <a:ext cx="3625200" cy="274896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5605200" y="162000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900000" y="1620000"/>
            <a:ext cx="3625200" cy="274248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5220000" y="162000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694800" y="1391040"/>
            <a:ext cx="3625200" cy="274896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5065200" y="144900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080000" y="1397520"/>
            <a:ext cx="3625200" cy="274248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580000" y="126000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080000" y="1577520"/>
            <a:ext cx="3625200" cy="274248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5400000" y="180000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440000" y="1260000"/>
            <a:ext cx="3625200" cy="274896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5580000" y="137808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900000" y="1577520"/>
            <a:ext cx="3301200" cy="274248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5702760" y="1800000"/>
            <a:ext cx="365724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720000" y="1577520"/>
            <a:ext cx="3675960" cy="274248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5425200" y="155808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414800" y="1440000"/>
            <a:ext cx="3625200" cy="274248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5400000" y="144000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540000" y="1577520"/>
            <a:ext cx="3625200" cy="27424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760000" y="162000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054800" y="1577520"/>
            <a:ext cx="3625200" cy="274248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5400000" y="1558080"/>
            <a:ext cx="35748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479040" y="1278000"/>
            <a:ext cx="311076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3479040" y="1278000"/>
            <a:ext cx="311076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3479040" y="1278000"/>
            <a:ext cx="311076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3479040" y="1278000"/>
            <a:ext cx="311076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3482280" y="1278000"/>
            <a:ext cx="310428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479040" y="1277640"/>
            <a:ext cx="311076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440000" y="1391040"/>
            <a:ext cx="3301200" cy="274896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5605200" y="1800000"/>
            <a:ext cx="3574800" cy="250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3479040" y="1277640"/>
            <a:ext cx="311076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79040" y="1277640"/>
            <a:ext cx="311076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482280" y="1277640"/>
            <a:ext cx="310428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3482280" y="1277640"/>
            <a:ext cx="310428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482280" y="1277640"/>
            <a:ext cx="310428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482280" y="1277640"/>
            <a:ext cx="310428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3479040" y="1277640"/>
            <a:ext cx="311076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3479040" y="1277640"/>
            <a:ext cx="311076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3482280" y="1277640"/>
            <a:ext cx="310428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495360" y="1575360"/>
            <a:ext cx="3104280" cy="31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98800" y="1571040"/>
            <a:ext cx="3301200" cy="274896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580000" y="1800000"/>
            <a:ext cx="3574800" cy="25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601920" y="984960"/>
            <a:ext cx="4977720" cy="423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6120000" y="1620000"/>
            <a:ext cx="3574800" cy="25142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1378440" y="1750680"/>
            <a:ext cx="3301560" cy="274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940000" y="1578960"/>
            <a:ext cx="3657240" cy="250164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080000" y="1455120"/>
            <a:ext cx="3301560" cy="274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Application>LibreOffice/7.6.2.1$Windows_X86_64 LibreOffice_project/56f7684011345957bbf33a7ee678afaf4d2ba333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2024-05-23T11:44:25Z</dcterms:created>
  <dc:creator/>
  <dc:description/>
  <dc:language>en-GB</dc:language>
  <cp:lastModifiedBy/>
  <dcterms:modified xsi:type="dcterms:W3CDTF">2024-05-25T14:37:59Z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